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60" r:id="rId2"/>
    <p:sldId id="309" r:id="rId3"/>
    <p:sldId id="256" r:id="rId4"/>
    <p:sldId id="297" r:id="rId5"/>
    <p:sldId id="277" r:id="rId6"/>
    <p:sldId id="262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99" r:id="rId15"/>
    <p:sldId id="298" r:id="rId16"/>
    <p:sldId id="286" r:id="rId17"/>
    <p:sldId id="300" r:id="rId18"/>
    <p:sldId id="361" r:id="rId19"/>
    <p:sldId id="371" r:id="rId20"/>
    <p:sldId id="370" r:id="rId21"/>
    <p:sldId id="363" r:id="rId22"/>
    <p:sldId id="365" r:id="rId23"/>
    <p:sldId id="364" r:id="rId24"/>
    <p:sldId id="367" r:id="rId25"/>
    <p:sldId id="373" r:id="rId26"/>
    <p:sldId id="368" r:id="rId27"/>
    <p:sldId id="369" r:id="rId28"/>
    <p:sldId id="374" r:id="rId29"/>
    <p:sldId id="375" r:id="rId30"/>
    <p:sldId id="307" r:id="rId31"/>
    <p:sldId id="260" r:id="rId32"/>
    <p:sldId id="276" r:id="rId33"/>
    <p:sldId id="275" r:id="rId34"/>
    <p:sldId id="274" r:id="rId35"/>
    <p:sldId id="273" r:id="rId36"/>
    <p:sldId id="372" r:id="rId37"/>
    <p:sldId id="278" r:id="rId38"/>
    <p:sldId id="268" r:id="rId39"/>
    <p:sldId id="269" r:id="rId40"/>
    <p:sldId id="308" r:id="rId41"/>
    <p:sldId id="312" r:id="rId42"/>
    <p:sldId id="344" r:id="rId43"/>
    <p:sldId id="345" r:id="rId44"/>
    <p:sldId id="346" r:id="rId45"/>
    <p:sldId id="287" r:id="rId46"/>
    <p:sldId id="288" r:id="rId47"/>
    <p:sldId id="289" r:id="rId48"/>
    <p:sldId id="290" r:id="rId49"/>
    <p:sldId id="291" r:id="rId50"/>
    <p:sldId id="292" r:id="rId51"/>
    <p:sldId id="301" r:id="rId52"/>
    <p:sldId id="305" r:id="rId53"/>
    <p:sldId id="350" r:id="rId54"/>
    <p:sldId id="302" r:id="rId55"/>
    <p:sldId id="306" r:id="rId56"/>
    <p:sldId id="311" r:id="rId57"/>
    <p:sldId id="313" r:id="rId58"/>
    <p:sldId id="314" r:id="rId59"/>
    <p:sldId id="349" r:id="rId60"/>
    <p:sldId id="348" r:id="rId61"/>
    <p:sldId id="315" r:id="rId62"/>
    <p:sldId id="351" r:id="rId63"/>
    <p:sldId id="359" r:id="rId64"/>
    <p:sldId id="353" r:id="rId65"/>
    <p:sldId id="358" r:id="rId66"/>
    <p:sldId id="357" r:id="rId67"/>
    <p:sldId id="354" r:id="rId68"/>
    <p:sldId id="355" r:id="rId69"/>
    <p:sldId id="356" r:id="rId70"/>
    <p:sldId id="316" r:id="rId71"/>
    <p:sldId id="317" r:id="rId72"/>
    <p:sldId id="322" r:id="rId73"/>
    <p:sldId id="271" r:id="rId74"/>
    <p:sldId id="272" r:id="rId75"/>
    <p:sldId id="335" r:id="rId76"/>
    <p:sldId id="293" r:id="rId77"/>
    <p:sldId id="296" r:id="rId78"/>
    <p:sldId id="376" r:id="rId79"/>
    <p:sldId id="310" r:id="rId80"/>
    <p:sldId id="318" r:id="rId81"/>
    <p:sldId id="264" r:id="rId82"/>
    <p:sldId id="332" r:id="rId83"/>
    <p:sldId id="323" r:id="rId84"/>
    <p:sldId id="324" r:id="rId85"/>
    <p:sldId id="325" r:id="rId86"/>
    <p:sldId id="327" r:id="rId87"/>
    <p:sldId id="326" r:id="rId88"/>
    <p:sldId id="328" r:id="rId89"/>
    <p:sldId id="329" r:id="rId90"/>
    <p:sldId id="331" r:id="rId91"/>
    <p:sldId id="330" r:id="rId92"/>
    <p:sldId id="333" r:id="rId93"/>
    <p:sldId id="347" r:id="rId94"/>
    <p:sldId id="339" r:id="rId95"/>
    <p:sldId id="338" r:id="rId96"/>
    <p:sldId id="336" r:id="rId97"/>
    <p:sldId id="342" r:id="rId98"/>
    <p:sldId id="341" r:id="rId99"/>
    <p:sldId id="295" r:id="rId100"/>
    <p:sldId id="340" r:id="rId101"/>
    <p:sldId id="320" r:id="rId102"/>
    <p:sldId id="321" r:id="rId103"/>
    <p:sldId id="343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07" autoAdjust="0"/>
    <p:restoredTop sz="94660"/>
  </p:normalViewPr>
  <p:slideViewPr>
    <p:cSldViewPr>
      <p:cViewPr>
        <p:scale>
          <a:sx n="60" d="100"/>
          <a:sy n="60" d="100"/>
        </p:scale>
        <p:origin x="-780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77D10-E3FB-4705-9C5E-D401337A9C94}" type="datetimeFigureOut">
              <a:rPr lang="en-US" smtClean="0"/>
              <a:pPr/>
              <a:t>4/11/2009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34AED-7475-4467-B9F1-F37B217BBC8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ECA50C-55E3-4020-83EE-171158A7021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3A03-2ABA-4E0D-8A0F-976A16E4C780}" type="slidenum">
              <a:rPr lang="ar-SA" smtClean="0"/>
              <a:pPr/>
              <a:t>99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34AED-7475-4467-B9F1-F37B217BBC83}" type="slidenum">
              <a:rPr lang="en-GB" smtClean="0"/>
              <a:pPr/>
              <a:t>102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esbu.org/" TargetMode="External"/><Relationship Id="rId5" Type="http://schemas.openxmlformats.org/officeDocument/2006/relationships/hyperlink" Target="mailto:ahmed_refaat30@hotmail.com" TargetMode="External"/><Relationship Id="rId4" Type="http://schemas.openxmlformats.org/officeDocument/2006/relationships/image" Target="../media/image9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jpeg"/><Relationship Id="rId7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3.jpeg"/><Relationship Id="rId9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Yes%20We%20Can%20-%20Barack%20Obama%20Music%20Video.flv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i.bnet.com/blogs/notebook-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3153" y="4724401"/>
            <a:ext cx="2410847" cy="2133600"/>
          </a:xfrm>
          <a:prstGeom prst="rect">
            <a:avLst/>
          </a:prstGeom>
          <a:noFill/>
        </p:spPr>
      </p:pic>
      <p:pic>
        <p:nvPicPr>
          <p:cNvPr id="94210" name="Picture 2" descr="http://www.ewc3.org/upload/ressourcen/Pikt/w_no-mobile-circ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202872" cy="2286000"/>
          </a:xfrm>
          <a:prstGeom prst="rect">
            <a:avLst/>
          </a:prstGeom>
          <a:noFill/>
        </p:spPr>
      </p:pic>
      <p:pic>
        <p:nvPicPr>
          <p:cNvPr id="5" name="Picture 4" descr="alexandria_map_large.jpg"/>
          <p:cNvPicPr>
            <a:picLocks noGrp="1" noChangeAspect="1"/>
          </p:cNvPicPr>
          <p:nvPr isPhoto="1"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371600" y="228600"/>
            <a:ext cx="5791200" cy="434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876800"/>
            <a:ext cx="45720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Please </a:t>
            </a:r>
            <a:endParaRPr lang="en-GB" sz="16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30480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www.yesbu.org</a:t>
            </a:r>
            <a:endParaRPr lang="en-GB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41q+NykJw3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836" y="2012107"/>
            <a:ext cx="3892328" cy="370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_map_large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2667000" y="1219200"/>
            <a:ext cx="3810000" cy="285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lexandria_map_large.jpg"/>
          <p:cNvPicPr>
            <a:picLocks noGrp="1" noChangeAspect="1"/>
          </p:cNvPicPr>
          <p:nvPr isPhoto="1"/>
        </p:nvPicPr>
        <p:blipFill>
          <a:blip r:embed="rId3"/>
          <a:srcRect l="16667" b="24444"/>
          <a:stretch>
            <a:fillRect/>
          </a:stretch>
        </p:blipFill>
        <p:spPr>
          <a:xfrm>
            <a:off x="6629400" y="2514600"/>
            <a:ext cx="19050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n614845544_2775547_57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667000"/>
            <a:ext cx="1905000" cy="262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505200" y="4038600"/>
            <a:ext cx="22733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800" dirty="0" smtClean="0"/>
              <a:t>أحمد     </a:t>
            </a:r>
          </a:p>
          <a:p>
            <a:r>
              <a:rPr lang="ar-EG" sz="6000" b="1" dirty="0" smtClean="0">
                <a:solidFill>
                  <a:srgbClr val="FF0000"/>
                </a:solidFill>
              </a:rPr>
              <a:t>المصرى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780782"/>
            <a:ext cx="586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hlinkClick r:id="rId5"/>
              </a:rPr>
              <a:t>ahmed_refaat30@hotmail.com</a:t>
            </a:r>
            <a:endParaRPr lang="en-GB" sz="3200" dirty="0" smtClean="0"/>
          </a:p>
          <a:p>
            <a:r>
              <a:rPr lang="en-GB" sz="3200" dirty="0" smtClean="0"/>
              <a:t> 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2286000" y="228600"/>
            <a:ext cx="4800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rtl="1">
              <a:buFont typeface="Wingdings" pitchFamily="2" charset="2"/>
              <a:buNone/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6"/>
              </a:rPr>
              <a:t>www.yesbu.org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www.biobagusa.com www.biobags.co.uk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4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590800"/>
            <a:ext cx="9143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Naturally, making bags from crops instead of polyethylene is a major advance </a:t>
            </a:r>
          </a:p>
          <a:p>
            <a:r>
              <a:rPr lang="en-US" sz="2800" b="1" dirty="0" smtClean="0"/>
              <a:t>in environmental technology… but we don’t stop there.</a:t>
            </a:r>
          </a:p>
          <a:p>
            <a:r>
              <a:rPr lang="en-US" sz="2800" b="1" dirty="0" smtClean="0"/>
              <a:t> Did you know we only use </a:t>
            </a:r>
            <a:r>
              <a:rPr lang="en-US" sz="2800" b="1" u="sng" dirty="0" smtClean="0"/>
              <a:t>GMO</a:t>
            </a:r>
            <a:r>
              <a:rPr lang="en-US" sz="2800" b="1" dirty="0" smtClean="0"/>
              <a:t> free certified crops? </a:t>
            </a:r>
          </a:p>
          <a:p>
            <a:r>
              <a:rPr lang="en-US" sz="2800" b="1" dirty="0" smtClean="0"/>
              <a:t>Or that our soy-based inks and dyes are </a:t>
            </a:r>
            <a:r>
              <a:rPr lang="en-US" sz="2800" b="1" u="sng" dirty="0" smtClean="0"/>
              <a:t>CEN</a:t>
            </a:r>
            <a:r>
              <a:rPr lang="en-US" sz="2800" b="1" dirty="0" smtClean="0"/>
              <a:t> certified for restricted use of heavy metals?</a:t>
            </a:r>
          </a:p>
          <a:p>
            <a:r>
              <a:rPr lang="en-US" sz="2800" b="1" dirty="0" smtClean="0"/>
              <a:t> Or that we’re </a:t>
            </a:r>
            <a:r>
              <a:rPr lang="en-US" sz="2800" b="1" u="sng" dirty="0" smtClean="0"/>
              <a:t>DEBIO</a:t>
            </a:r>
            <a:r>
              <a:rPr lang="en-US" sz="2800" b="1" dirty="0" smtClean="0"/>
              <a:t> certified for use in organic agriculture? </a:t>
            </a:r>
          </a:p>
          <a:p>
            <a:r>
              <a:rPr lang="en-US" sz="2800" b="1" dirty="0" smtClean="0"/>
              <a:t>Why do we set such high standards? </a:t>
            </a:r>
          </a:p>
          <a:p>
            <a:r>
              <a:rPr lang="en-US" sz="2800" b="1" dirty="0" smtClean="0"/>
              <a:t>Because… Nature Knows The Difference.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0"/>
            <a:ext cx="5257800" cy="5126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41q+NykJw3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2720925" y="2012107"/>
            <a:ext cx="3702149" cy="370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41q+NykJw3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2720925" y="2012107"/>
            <a:ext cx="3702149" cy="370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41q+NykJw3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2720925" y="2012107"/>
            <a:ext cx="3702149" cy="370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BIBA ALEX\MY THOUGHTS\my presentations\Thank You\Photos\e33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20975" y="2160695"/>
            <a:ext cx="3702050" cy="3404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BIBA ALEX\MY THOUGHTS\my presentations\Thank You\Photos\Diamond brooch flower desig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43200" y="533400"/>
            <a:ext cx="3733800" cy="573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41q+NykJw3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71600"/>
            <a:ext cx="5627558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BA ALEX\MY THOUGHTS\my presentations\Thank You\Photos\Diamond brooch flower desig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057400"/>
            <a:ext cx="1905000" cy="269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BIBA ALEX\MY THOUGHTS\my presentations\Thank You\Photos\e33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5274"/>
            <a:ext cx="2438400" cy="2242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41q+NykJw3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125" y="0"/>
            <a:ext cx="2155875" cy="21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3" descr="41q+NykJw3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2209799" cy="220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3" descr="41q+NykJw3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3" descr="41q+NykJw3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4828647"/>
            <a:ext cx="2133600" cy="202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3" descr="41q+NykJw3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2362200"/>
            <a:ext cx="2074164" cy="213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3" descr="51cwdiu43k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2362200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3" descr="51cwdiu43kl.jpg"/>
          <p:cNvPicPr>
            <a:picLocks noChangeAspect="1"/>
          </p:cNvPicPr>
          <p:nvPr/>
        </p:nvPicPr>
        <p:blipFill>
          <a:blip r:embed="rId10"/>
          <a:srcRect b="7401"/>
          <a:stretch>
            <a:fillRect/>
          </a:stretch>
        </p:blipFill>
        <p:spPr>
          <a:xfrm>
            <a:off x="3352800" y="0"/>
            <a:ext cx="2697702" cy="198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e-mails 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850" r="26850"/>
          <a:stretch>
            <a:fillRect/>
          </a:stretch>
        </p:blipFill>
        <p:spPr bwMode="auto">
          <a:xfrm>
            <a:off x="457200" y="1447800"/>
            <a:ext cx="335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E:\BIBA ALEX\MY THOUGHTS\my presentations\Thank You\Egypt\pic23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057400"/>
            <a:ext cx="4248150" cy="318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36459" y="1600200"/>
            <a:ext cx="327108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b="1" dirty="0"/>
              <a:t>A MOBILE PHONE/COMPUTER</a:t>
            </a:r>
            <a:br>
              <a:rPr lang="en-GB" sz="3200" b="1" dirty="0"/>
            </a:br>
            <a:r>
              <a:rPr lang="en-GB" sz="3200" b="1" dirty="0"/>
              <a:t>WITH EXPANDABLE SCREEN</a:t>
            </a:r>
            <a:r>
              <a:rPr lang="pt-PT" sz="4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BIBA ALEX\MY THOUGHTS\my presentations\Thank You\Photos\ATT00053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327900" cy="5156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91200"/>
            <a:ext cx="9144000" cy="10668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www.youtube.com/watch?v=Y6hz_s2XIAU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47799" y="1828800"/>
            <a:ext cx="623240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e-mails 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000" r="25000"/>
          <a:stretch>
            <a:fillRect/>
          </a:stretch>
        </p:blipFill>
        <p:spPr bwMode="auto">
          <a:xfrm>
            <a:off x="457200" y="1295400"/>
            <a:ext cx="362019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E:\BIBA ALEX\MY THOUGHTS\my presentations\Thank You\Egypt\pic27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057400"/>
            <a:ext cx="3994151" cy="2995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e-mails 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b="45385"/>
          <a:stretch>
            <a:fillRect/>
          </a:stretch>
        </p:blipFill>
        <p:spPr bwMode="auto">
          <a:xfrm>
            <a:off x="1600200" y="1219200"/>
            <a:ext cx="56769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e-mails 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19200"/>
            <a:ext cx="6858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13805"/>
          <a:stretch>
            <a:fillRect/>
          </a:stretch>
        </p:blipFill>
        <p:spPr bwMode="auto">
          <a:xfrm>
            <a:off x="381000" y="1524000"/>
            <a:ext cx="417934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e-mails </a:t>
            </a:r>
            <a:endParaRPr lang="en-GB" dirty="0"/>
          </a:p>
        </p:txBody>
      </p:sp>
      <p:pic>
        <p:nvPicPr>
          <p:cNvPr id="1026" name="Picture 2" descr="C:\Users\A.Refaat\Desktop\pic283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057400"/>
            <a:ext cx="3452774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BIBA ALEX\MY THOUGHTS\my presentations\Thank You\Egypt\pic308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0611"/>
          <a:stretch>
            <a:fillRect/>
          </a:stretch>
        </p:blipFill>
        <p:spPr bwMode="auto">
          <a:xfrm>
            <a:off x="609600" y="1447800"/>
            <a:ext cx="7924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t="37040" b="39389"/>
          <a:stretch>
            <a:fillRect/>
          </a:stretch>
        </p:blipFill>
        <p:spPr bwMode="auto">
          <a:xfrm>
            <a:off x="304800" y="0"/>
            <a:ext cx="827703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b="62960"/>
          <a:stretch>
            <a:fillRect/>
          </a:stretch>
        </p:blipFill>
        <p:spPr bwMode="auto">
          <a:xfrm>
            <a:off x="2057400" y="2971800"/>
            <a:ext cx="575717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e-mails 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b="55385"/>
          <a:stretch>
            <a:fillRect/>
          </a:stretch>
        </p:blipFill>
        <p:spPr bwMode="auto">
          <a:xfrm>
            <a:off x="609600" y="1447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E:\BIBA ALEX\MY THOUGHTS\my presentations\Thank You\Egypt\pic204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023078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AE" sz="13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فكر معايا </a:t>
            </a:r>
            <a:endParaRPr lang="en-GB" sz="138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AE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فكر معايا </a:t>
            </a:r>
            <a:endParaRPr lang="en-GB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6388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Or Out </a:t>
            </a:r>
            <a:endParaRPr lang="en-GB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P1090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905000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IBA ALEX\ALL presentations\MY PRESENTATION\101CANON\IMG_01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4168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15/10/2005</a:t>
            </a:r>
            <a:endParaRPr lang="en-GB" dirty="0"/>
          </a:p>
        </p:txBody>
      </p:sp>
      <p:pic>
        <p:nvPicPr>
          <p:cNvPr id="9218" name="Picture 2" descr="E:\BIBA ALEX\ALL presentations\MY PRESENTATION\101CANON\IMG_01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66040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IBA ALEX\ALL presentations\MY PRESENTATION\101CANON\IMG_01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UR+EDUCATI0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33400"/>
            <a:ext cx="698711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BIBA ALEX\MY THOUGHTS\my presentations\Thank You\pic0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0000"/>
          <a:stretch>
            <a:fillRect/>
          </a:stretch>
        </p:blipFill>
        <p:spPr bwMode="auto">
          <a:xfrm>
            <a:off x="1828800" y="1828800"/>
            <a:ext cx="5715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Don’t limit </a:t>
            </a:r>
            <a:endParaRPr lang="ar-EG" sz="6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your challenges </a:t>
            </a:r>
            <a:endParaRPr lang="ar-EG" sz="6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en-US" sz="1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Challenge </a:t>
            </a:r>
            <a:endParaRPr lang="ar-EG" sz="11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your limits</a:t>
            </a:r>
            <a:endParaRPr lang="en-GB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271" t="7064" r="9934" b="15232"/>
          <a:stretch>
            <a:fillRect/>
          </a:stretch>
        </p:blipFill>
        <p:spPr bwMode="auto">
          <a:xfrm>
            <a:off x="609600" y="381000"/>
            <a:ext cx="7711786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212" t="13447" r="14238"/>
          <a:stretch>
            <a:fillRect/>
          </a:stretch>
        </p:blipFill>
        <p:spPr bwMode="auto">
          <a:xfrm>
            <a:off x="1143000" y="685800"/>
            <a:ext cx="7010400" cy="541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كيس فرنسا </a:t>
            </a:r>
            <a:endParaRPr lang="en-GB" dirty="0"/>
          </a:p>
        </p:txBody>
      </p:sp>
      <p:pic>
        <p:nvPicPr>
          <p:cNvPr id="1026" name="Picture 2" descr="E:\BIBA ALEX\MY THOUGHTS\my presentations\Thank You\Photos\bio_bag_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4242"/>
          <a:stretch>
            <a:fillRect/>
          </a:stretch>
        </p:blipFill>
        <p:spPr bwMode="auto">
          <a:xfrm>
            <a:off x="2590800" y="1295400"/>
            <a:ext cx="4185374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AE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فكر معايا </a:t>
            </a:r>
            <a:endParaRPr lang="en-GB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0101 94 40 49 </a:t>
            </a:r>
            <a:endParaRPr lang="en-GB" dirty="0"/>
          </a:p>
        </p:txBody>
      </p:sp>
      <p:pic>
        <p:nvPicPr>
          <p:cNvPr id="2050" name="Picture 2" descr="C:\Users\A.Refaat\Desktop\P12505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950" t="37386" r="29709" b="30664"/>
          <a:stretch>
            <a:fillRect/>
          </a:stretch>
        </p:blipFill>
        <p:spPr bwMode="auto">
          <a:xfrm>
            <a:off x="1828800" y="1905000"/>
            <a:ext cx="57912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1999" y="914400"/>
            <a:ext cx="7391057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199"/>
            <a:ext cx="7467600" cy="560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1875"/>
          <a:stretch>
            <a:fillRect/>
          </a:stretch>
        </p:blipFill>
        <p:spPr bwMode="auto">
          <a:xfrm>
            <a:off x="457200" y="1219200"/>
            <a:ext cx="8077200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AE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فكر معايا </a:t>
            </a:r>
            <a:endParaRPr lang="en-GB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u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199" y="1600200"/>
            <a:ext cx="696760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u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065" y="1600200"/>
            <a:ext cx="693186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u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397" y="1600200"/>
            <a:ext cx="404120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BIBA ALEX\MY THOUGHTS\my presentations\Thank You\Photos\Diamond discovered in Lesoth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5638800" cy="480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كيس فرنسا </a:t>
            </a:r>
            <a:endParaRPr lang="en-GB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447800"/>
            <a:ext cx="50292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u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4041204" cy="266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gu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429" y="3581400"/>
            <a:ext cx="2660746" cy="266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3" descr="guages.jpg"/>
          <p:cNvPicPr>
            <a:picLocks noChangeAspect="1"/>
          </p:cNvPicPr>
          <p:nvPr/>
        </p:nvPicPr>
        <p:blipFill>
          <a:blip r:embed="rId4"/>
          <a:srcRect l="27848"/>
          <a:stretch>
            <a:fillRect/>
          </a:stretch>
        </p:blipFill>
        <p:spPr>
          <a:xfrm>
            <a:off x="5181600" y="685801"/>
            <a:ext cx="2878864" cy="556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BIBA ALEX\MY THOUGHTS\my presentations\Thank You\Photos\ring-main_Ful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19200"/>
            <a:ext cx="6285653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BIBA ALEX\MY THOUGHTS\my presentations\Thank You\Photos\Screenshot_3_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57500" y="1600200"/>
            <a:ext cx="382899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533400"/>
            <a:ext cx="5410200" cy="5470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BIBA ALEX\MY THOUGHTS\my presentations\Thank You\Photos\Purple_Amethyst_Earring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76962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BIBA ALEX\MY THOUGHTS\my presentations\Thank You\Photos\ring_view_64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391400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AE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فكر معايا </a:t>
            </a:r>
            <a:endParaRPr lang="en-GB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n528965550_1923950_91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33400" y="457200"/>
            <a:ext cx="79248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BA ALEX\MY THOUGHTS\my presentations\Thank You\n528965550_1923951_93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514600" y="533400"/>
            <a:ext cx="41148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295400" y="609600"/>
            <a:ext cx="6909859" cy="518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AE" sz="13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فكر معايا </a:t>
            </a:r>
            <a:endParaRPr lang="en-GB" sz="138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914400" y="5334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BIBA ALEX\MY THOUGHTS\my presentations\Thank You\n528965550_1923953_99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6619" t="20203" b="12452"/>
          <a:stretch>
            <a:fillRect/>
          </a:stretch>
        </p:blipFill>
        <p:spPr bwMode="auto">
          <a:xfrm>
            <a:off x="457200" y="381000"/>
            <a:ext cx="79248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E:\BIBA ALEX\Global Environmental Youth Convention DUBAI 2006\the last day\P10100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82320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BIBA ALEX\Global Environmental Youth Convention DUBAI 2006\DUBAI\photo\P100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E:\BIBA ALEX\ALL presentations\DUBAI\photo\P100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66800" y="609600"/>
            <a:ext cx="7416800" cy="556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IBA ALEX\Global Environmental Youth Convention DUBAI 2006\DUBAI\photo\P100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741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IBA ALEX\ALL presentations\DUBAI\photo 2\P1000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9629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E:\BIBA ALEX\ALL presentations\DUBAI\photo 2\P10002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1263" b="49491"/>
          <a:stretch>
            <a:fillRect/>
          </a:stretch>
        </p:blipFill>
        <p:spPr bwMode="auto">
          <a:xfrm>
            <a:off x="1447800" y="838200"/>
            <a:ext cx="6446309" cy="5010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IBA ALEX\ALL presentations\DUBAI\photo 2\P10003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068" t="23571" r="28534" b="25921"/>
          <a:stretch>
            <a:fillRect/>
          </a:stretch>
        </p:blipFill>
        <p:spPr bwMode="auto">
          <a:xfrm>
            <a:off x="762000" y="381000"/>
            <a:ext cx="7391400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E:\BIBA ALEX\ALL presentations\DUBAI\photo\P100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7416800" cy="556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1cwdiu43k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rcRect b="7401"/>
          <a:stretch>
            <a:fillRect/>
          </a:stretch>
        </p:blipFill>
        <p:spPr>
          <a:xfrm>
            <a:off x="1721897" y="1600200"/>
            <a:ext cx="5700205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694" t="25254" r="22767" b="56379"/>
          <a:stretch>
            <a:fillRect/>
          </a:stretch>
        </p:blipFill>
        <p:spPr bwMode="auto">
          <a:xfrm>
            <a:off x="2133600" y="1981200"/>
            <a:ext cx="548640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3694" t="52192" r="20536" b="24237"/>
          <a:stretch>
            <a:fillRect/>
          </a:stretch>
        </p:blipFill>
        <p:spPr bwMode="auto">
          <a:xfrm>
            <a:off x="1905000" y="3657600"/>
            <a:ext cx="5769429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6614" t="45458" b="36022"/>
          <a:stretch>
            <a:fillRect/>
          </a:stretch>
        </p:blipFill>
        <p:spPr bwMode="auto">
          <a:xfrm>
            <a:off x="1295400" y="1828800"/>
            <a:ext cx="599798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5275" t="45458" r="44213" b="36022"/>
          <a:stretch>
            <a:fillRect/>
          </a:stretch>
        </p:blipFill>
        <p:spPr bwMode="auto">
          <a:xfrm>
            <a:off x="1371600" y="3962400"/>
            <a:ext cx="58674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5184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209" r="8745"/>
          <a:stretch>
            <a:fillRect/>
          </a:stretch>
        </p:blipFill>
        <p:spPr bwMode="auto">
          <a:xfrm>
            <a:off x="762000" y="2667000"/>
            <a:ext cx="38100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47148"/>
          <a:stretch>
            <a:fillRect/>
          </a:stretch>
        </p:blipFill>
        <p:spPr bwMode="auto">
          <a:xfrm>
            <a:off x="5181600" y="2667000"/>
            <a:ext cx="264795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0" y="762000"/>
            <a:ext cx="45418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Dr. </a:t>
            </a:r>
            <a:r>
              <a:rPr lang="en-US" sz="8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Salah</a:t>
            </a:r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en-GB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030062">
            <a:hlinkClick r:id="" action="ppaction://noaction" endSnd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"/>
            <a:ext cx="754380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“Until this moment, </a:t>
            </a:r>
          </a:p>
          <a:p>
            <a:pPr>
              <a:buNone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 never understood</a:t>
            </a:r>
          </a:p>
          <a:p>
            <a:pPr>
              <a:buNone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how hard </a:t>
            </a:r>
          </a:p>
          <a:p>
            <a:pPr>
              <a:buNone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 was to Lose something </a:t>
            </a:r>
          </a:p>
          <a:p>
            <a:pPr>
              <a:buNone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you never had.”</a:t>
            </a:r>
            <a:endParaRPr lang="en-GB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:\BIBA ALEX\china 2008\mentors\DSC_28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2000" y="1828800"/>
            <a:ext cx="7280868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b="1" i="1" smtClean="0"/>
          </a:p>
          <a:p>
            <a:pPr>
              <a:lnSpc>
                <a:spcPct val="90000"/>
              </a:lnSpc>
            </a:pPr>
            <a:endParaRPr lang="en-US" b="1" i="1" smtClean="0"/>
          </a:p>
          <a:p>
            <a:pPr>
              <a:lnSpc>
                <a:spcPct val="90000"/>
              </a:lnSpc>
            </a:pPr>
            <a:endParaRPr lang="en-US" b="1" i="1" smtClean="0"/>
          </a:p>
          <a:p>
            <a:pPr>
              <a:lnSpc>
                <a:spcPct val="90000"/>
              </a:lnSpc>
            </a:pPr>
            <a:endParaRPr lang="en-US" b="1" i="1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i="1" smtClean="0"/>
              <a:t>“Farmers don’t grow crops. 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i="1" smtClean="0"/>
              <a:t>They create the conditions for crops to grow.”</a:t>
            </a:r>
            <a:r>
              <a:rPr lang="en-US" smtClean="0"/>
              <a:t>  - Gareth Morgan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533400"/>
            <a:ext cx="48768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>
                <a:solidFill>
                  <a:schemeClr val="bg1"/>
                </a:solidFill>
              </a:rPr>
              <a:t>سورة الواقعة - سورة 56 - عدد آياتها 96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144000" cy="3687763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ar-EG" sz="6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ar-EG" sz="6600" dirty="0" smtClean="0">
                <a:solidFill>
                  <a:schemeClr val="bg1"/>
                </a:solidFill>
              </a:rPr>
              <a:t>بسم الله الرحمن </a:t>
            </a:r>
            <a:r>
              <a:rPr lang="ar-EG" sz="6600" dirty="0" smtClean="0">
                <a:solidFill>
                  <a:schemeClr val="bg1"/>
                </a:solidFill>
              </a:rPr>
              <a:t>الرحيم</a:t>
            </a:r>
          </a:p>
          <a:p>
            <a:pPr algn="ctr">
              <a:buNone/>
            </a:pPr>
            <a:r>
              <a:rPr lang="ar-AE" sz="6600" dirty="0" smtClean="0">
                <a:solidFill>
                  <a:schemeClr val="bg1"/>
                </a:solidFill>
              </a:rPr>
              <a:t>أَفَرَأَيْتُم </a:t>
            </a:r>
            <a:r>
              <a:rPr lang="ar-AE" sz="6600" dirty="0" smtClean="0">
                <a:solidFill>
                  <a:schemeClr val="bg1"/>
                </a:solidFill>
              </a:rPr>
              <a:t>مَّا تَحْرُثُونَ </a:t>
            </a:r>
            <a:endParaRPr lang="ar-EG" sz="6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ar-AE" sz="6600" dirty="0" smtClean="0">
                <a:solidFill>
                  <a:schemeClr val="bg1"/>
                </a:solidFill>
              </a:rPr>
              <a:t>أَأَنتُمْ </a:t>
            </a:r>
            <a:r>
              <a:rPr lang="ar-AE" sz="6600" dirty="0" smtClean="0">
                <a:solidFill>
                  <a:schemeClr val="bg1"/>
                </a:solidFill>
              </a:rPr>
              <a:t>تَزْرَعُونَهُ أَمْ نَحْنُ الزَّارِعُونَ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A.Refaat\Desktop\P1250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51cwdiu43k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-10000"/>
          </a:blip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743882-mediu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000" b="20833"/>
          <a:stretch>
            <a:fillRect/>
          </a:stretch>
        </p:blipFill>
        <p:spPr bwMode="auto">
          <a:xfrm>
            <a:off x="1371600" y="838200"/>
            <a:ext cx="6458241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23050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AE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فكر</a:t>
            </a:r>
            <a:r>
              <a:rPr lang="ar-EG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</a:t>
            </a:r>
            <a:br>
              <a:rPr lang="ar-EG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GB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E:\BIBA ALEX\MY THOUGHTS\my presentations\التواصل\الاتصال و التواصل\photos\MutedGroup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 t="8031"/>
          <a:stretch>
            <a:fillRect/>
          </a:stretch>
        </p:blipFill>
        <p:spPr bwMode="auto">
          <a:xfrm>
            <a:off x="533400" y="457200"/>
            <a:ext cx="8001000" cy="586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BIBA ALEX\MY THOUGHTS\my presentations\Thank You\Photos\ATT0006816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371600"/>
            <a:ext cx="530156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BIBA ALEX\MY THOUGHTS\my presentations\Thank You\Photos\ATT0006515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32" t="13469" r="15275" b="7401"/>
          <a:stretch>
            <a:fillRect/>
          </a:stretch>
        </p:blipFill>
        <p:spPr bwMode="auto">
          <a:xfrm>
            <a:off x="457200" y="457200"/>
            <a:ext cx="7772400" cy="556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029619"/>
            <a:ext cx="42862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57200"/>
            <a:ext cx="4800600" cy="578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32" t="13469" r="17380" b="7401"/>
          <a:stretch>
            <a:fillRect/>
          </a:stretch>
        </p:blipFill>
        <p:spPr bwMode="auto">
          <a:xfrm>
            <a:off x="762000" y="304800"/>
            <a:ext cx="7615136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32" t="11785" r="16328" b="7401"/>
          <a:stretch>
            <a:fillRect/>
          </a:stretch>
        </p:blipFill>
        <p:spPr bwMode="auto">
          <a:xfrm>
            <a:off x="381000" y="0"/>
            <a:ext cx="84645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41q+NykJw3L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2625836" y="1600200"/>
            <a:ext cx="389232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380" t="11785" r="15275" b="9085"/>
          <a:stretch>
            <a:fillRect/>
          </a:stretch>
        </p:blipFill>
        <p:spPr bwMode="auto">
          <a:xfrm>
            <a:off x="228600" y="0"/>
            <a:ext cx="8923506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32" t="13469" r="16328" b="7401"/>
          <a:stretch>
            <a:fillRect/>
          </a:stretch>
        </p:blipFill>
        <p:spPr bwMode="auto">
          <a:xfrm>
            <a:off x="381000" y="228600"/>
            <a:ext cx="8745166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04800" y="228600"/>
            <a:ext cx="8432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81000" y="457200"/>
            <a:ext cx="83058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1"/>
            <a:ext cx="7772400" cy="23050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AE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فكر</a:t>
            </a:r>
            <a:r>
              <a:rPr lang="ar-EG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</a:t>
            </a:r>
            <a:br>
              <a:rPr lang="ar-EG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ar-EG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حتعمل ؟؟؟</a:t>
            </a:r>
            <a:r>
              <a:rPr lang="ar-AE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GB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sWeCanRectangle.jpg">
            <a:hlinkClick r:id="rId2" action="ppaction://hlinkfile"/>
          </p:cNvPr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-990600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5-Yoghairo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381000"/>
            <a:ext cx="6019800" cy="601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كيس فرنسا </a:t>
            </a:r>
            <a:endParaRPr lang="en-GB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00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SBU%20logo%20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57800" y="1905000"/>
            <a:ext cx="3022600" cy="2528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YESBU%20logo%20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90600" y="1905000"/>
            <a:ext cx="3072741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198</Words>
  <Application>Microsoft Office PowerPoint</Application>
  <PresentationFormat>On-screen Show (4:3)</PresentationFormat>
  <Paragraphs>61</Paragraphs>
  <Slides>103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Office Theme</vt:lpstr>
      <vt:lpstr>Please </vt:lpstr>
      <vt:lpstr>www.youtube.com/watch?v=Y6hz_s2XIAU</vt:lpstr>
      <vt:lpstr>فكر معايا </vt:lpstr>
      <vt:lpstr>كيس فرنسا </vt:lpstr>
      <vt:lpstr>كيس فرنسا </vt:lpstr>
      <vt:lpstr>فكر معايا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e-mails </vt:lpstr>
      <vt:lpstr>A MOBILE PHONE/COMPUTER WITH EXPANDABLE SCREEN </vt:lpstr>
      <vt:lpstr>Slide 20</vt:lpstr>
      <vt:lpstr>e-mails </vt:lpstr>
      <vt:lpstr>e-mails </vt:lpstr>
      <vt:lpstr>e-mails </vt:lpstr>
      <vt:lpstr>e-mails </vt:lpstr>
      <vt:lpstr>Slide 25</vt:lpstr>
      <vt:lpstr>Slide 26</vt:lpstr>
      <vt:lpstr>Slide 27</vt:lpstr>
      <vt:lpstr>e-mails </vt:lpstr>
      <vt:lpstr>Slide 29</vt:lpstr>
      <vt:lpstr>فكر معايا </vt:lpstr>
      <vt:lpstr>In Or Out </vt:lpstr>
      <vt:lpstr>Slide 32</vt:lpstr>
      <vt:lpstr>15/10/2005</vt:lpstr>
      <vt:lpstr>Slide 34</vt:lpstr>
      <vt:lpstr>Slide 35</vt:lpstr>
      <vt:lpstr>Slide 36</vt:lpstr>
      <vt:lpstr>Slide 37</vt:lpstr>
      <vt:lpstr>Slide 38</vt:lpstr>
      <vt:lpstr>Slide 39</vt:lpstr>
      <vt:lpstr>فكر معايا </vt:lpstr>
      <vt:lpstr>0101 94 40 49 </vt:lpstr>
      <vt:lpstr>Slide 42</vt:lpstr>
      <vt:lpstr>Slide 43</vt:lpstr>
      <vt:lpstr>Slide 44</vt:lpstr>
      <vt:lpstr>فكر معايا 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فكر معايا 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سورة الواقعة - سورة 56 - عدد آياتها 96 </vt:lpstr>
      <vt:lpstr>Slide 79</vt:lpstr>
      <vt:lpstr>Slide 80</vt:lpstr>
      <vt:lpstr>فكرت 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فكرت حتعمل ؟؟؟ </vt:lpstr>
      <vt:lpstr>Slide 95</vt:lpstr>
      <vt:lpstr>Slide 96</vt:lpstr>
      <vt:lpstr>كيس فرنسا </vt:lpstr>
      <vt:lpstr>Slide 98</vt:lpstr>
      <vt:lpstr>Slide 99</vt:lpstr>
      <vt:lpstr>Slide 100</vt:lpstr>
      <vt:lpstr>Slide 101</vt:lpstr>
      <vt:lpstr>www.biobagusa.com www.biobags.co.uk</vt:lpstr>
      <vt:lpstr>Slide 103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A.Refaat</dc:creator>
  <cp:lastModifiedBy>A.Refaat</cp:lastModifiedBy>
  <cp:revision>324</cp:revision>
  <dcterms:created xsi:type="dcterms:W3CDTF">2006-08-16T00:00:00Z</dcterms:created>
  <dcterms:modified xsi:type="dcterms:W3CDTF">2009-04-11T13:52:53Z</dcterms:modified>
</cp:coreProperties>
</file>